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192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10/11/2013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vendredi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, le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11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octobre 2013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55216" y="1258669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6132" y="2743200"/>
            <a:ext cx="8633139" cy="46166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 smtClean="0">
                <a:latin typeface="Kristen ITC" pitchFamily="66" charset="0"/>
              </a:rPr>
              <a:t>Identify verbs </a:t>
            </a:r>
            <a:r>
              <a:rPr lang="en-US" sz="2400" dirty="0" smtClean="0">
                <a:latin typeface="Kristen ITC" pitchFamily="66" charset="0"/>
              </a:rPr>
              <a:t>that use </a:t>
            </a:r>
            <a:r>
              <a:rPr lang="en-US" sz="2400" dirty="0" err="1" smtClean="0">
                <a:latin typeface="Kristen ITC" pitchFamily="66" charset="0"/>
              </a:rPr>
              <a:t>être</a:t>
            </a:r>
            <a:r>
              <a:rPr lang="en-US" sz="2400" dirty="0" smtClean="0">
                <a:latin typeface="Kristen ITC" pitchFamily="66" charset="0"/>
              </a:rPr>
              <a:t> in the passé </a:t>
            </a:r>
            <a:r>
              <a:rPr lang="en-US" sz="2400" dirty="0" err="1" smtClean="0">
                <a:latin typeface="Kristen ITC" pitchFamily="66" charset="0"/>
              </a:rPr>
              <a:t>composé</a:t>
            </a:r>
            <a:endParaRPr lang="en-US" sz="24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6131" y="3581400"/>
            <a:ext cx="8633139" cy="46166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 smtClean="0">
                <a:latin typeface="Kristen ITC" pitchFamily="66" charset="0"/>
              </a:rPr>
              <a:t>Conjugate verbs </a:t>
            </a:r>
            <a:r>
              <a:rPr lang="en-US" sz="2400" dirty="0" smtClean="0">
                <a:latin typeface="Kristen ITC" pitchFamily="66" charset="0"/>
              </a:rPr>
              <a:t>that use </a:t>
            </a:r>
            <a:r>
              <a:rPr lang="en-US" sz="2400" dirty="0" err="1" smtClean="0">
                <a:latin typeface="Kristen ITC" pitchFamily="66" charset="0"/>
              </a:rPr>
              <a:t>être</a:t>
            </a:r>
            <a:r>
              <a:rPr lang="en-US" sz="2400" dirty="0" smtClean="0">
                <a:latin typeface="Kristen ITC" pitchFamily="66" charset="0"/>
              </a:rPr>
              <a:t> in the passé </a:t>
            </a:r>
            <a:r>
              <a:rPr lang="en-US" sz="2400" dirty="0" err="1" smtClean="0">
                <a:latin typeface="Kristen ITC" pitchFamily="66" charset="0"/>
              </a:rPr>
              <a:t>composé</a:t>
            </a:r>
            <a:endParaRPr lang="en-US" sz="24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1374</TotalTime>
  <Words>33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103</cp:revision>
  <dcterms:created xsi:type="dcterms:W3CDTF">2011-09-14T23:22:57Z</dcterms:created>
  <dcterms:modified xsi:type="dcterms:W3CDTF">2013-10-11T17:08:57Z</dcterms:modified>
</cp:coreProperties>
</file>